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0" y="0"/>
            <a:ext cx="91601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61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44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89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603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КЕРЕН</dc:creator>
  <cp:lastModifiedBy>АЛЕКСЕЙ КЕРЕН</cp:lastModifiedBy>
  <cp:revision>4</cp:revision>
  <dcterms:created xsi:type="dcterms:W3CDTF">2019-02-17T17:03:21Z</dcterms:created>
  <dcterms:modified xsi:type="dcterms:W3CDTF">2019-02-17T17:13:46Z</dcterms:modified>
</cp:coreProperties>
</file>