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147CD71-76B5-46BF-A54C-0A1CDC772A83}">
          <p14:sldIdLst>
            <p14:sldId id="256"/>
            <p14:sldId id="257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E4F5-430E-4FE0-8D4B-8784099140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2FDF-761A-44DE-8CA8-E06944C9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47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E4F5-430E-4FE0-8D4B-8784099140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2FDF-761A-44DE-8CA8-E06944C9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465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E4F5-430E-4FE0-8D4B-8784099140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2FDF-761A-44DE-8CA8-E06944C9325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4787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E4F5-430E-4FE0-8D4B-8784099140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2FDF-761A-44DE-8CA8-E06944C9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712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E4F5-430E-4FE0-8D4B-8784099140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2FDF-761A-44DE-8CA8-E06944C9325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8585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E4F5-430E-4FE0-8D4B-8784099140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2FDF-761A-44DE-8CA8-E06944C9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121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E4F5-430E-4FE0-8D4B-8784099140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2FDF-761A-44DE-8CA8-E06944C9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31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E4F5-430E-4FE0-8D4B-8784099140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2FDF-761A-44DE-8CA8-E06944C9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65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E4F5-430E-4FE0-8D4B-8784099140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2FDF-761A-44DE-8CA8-E06944C9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6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E4F5-430E-4FE0-8D4B-8784099140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2FDF-761A-44DE-8CA8-E06944C9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53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E4F5-430E-4FE0-8D4B-8784099140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2FDF-761A-44DE-8CA8-E06944C9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503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E4F5-430E-4FE0-8D4B-8784099140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2FDF-761A-44DE-8CA8-E06944C9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925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E4F5-430E-4FE0-8D4B-8784099140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2FDF-761A-44DE-8CA8-E06944C9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80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E4F5-430E-4FE0-8D4B-8784099140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2FDF-761A-44DE-8CA8-E06944C9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81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E4F5-430E-4FE0-8D4B-8784099140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2FDF-761A-44DE-8CA8-E06944C9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080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E4F5-430E-4FE0-8D4B-8784099140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2FDF-761A-44DE-8CA8-E06944C9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622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DE4F5-430E-4FE0-8D4B-8784099140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5332FDF-761A-44DE-8CA8-E06944C93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6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1696196"/>
            <a:ext cx="7766936" cy="1646302"/>
          </a:xfrm>
        </p:spPr>
        <p:txBody>
          <a:bodyPr/>
          <a:lstStyle/>
          <a:p>
            <a:r>
              <a:rPr lang="ru-RU" dirty="0" smtClean="0"/>
              <a:t>Группа №2 «Лапушки»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97219" y="4565988"/>
            <a:ext cx="7766936" cy="1096899"/>
          </a:xfrm>
        </p:spPr>
        <p:txBody>
          <a:bodyPr>
            <a:noAutofit/>
          </a:bodyPr>
          <a:lstStyle/>
          <a:p>
            <a:r>
              <a:rPr lang="ru-RU" sz="2000" dirty="0" smtClean="0"/>
              <a:t>Воспитатели:</a:t>
            </a:r>
          </a:p>
          <a:p>
            <a:r>
              <a:rPr lang="ru-RU" sz="2000" dirty="0" smtClean="0"/>
              <a:t>Лукашенко Л. С.</a:t>
            </a:r>
          </a:p>
          <a:p>
            <a:r>
              <a:rPr lang="ru-RU" sz="2000" dirty="0" smtClean="0"/>
              <a:t>Бабаян О. 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3264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3755" y="3777371"/>
            <a:ext cx="3368177" cy="252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599" y="4077727"/>
            <a:ext cx="3529065" cy="264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9474" y="588110"/>
            <a:ext cx="3674590" cy="2755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53" y="357328"/>
            <a:ext cx="3705583" cy="2779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Дуга 5"/>
          <p:cNvSpPr/>
          <p:nvPr/>
        </p:nvSpPr>
        <p:spPr>
          <a:xfrm>
            <a:off x="4250028" y="1489564"/>
            <a:ext cx="3757540" cy="47651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99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07" y="3966692"/>
            <a:ext cx="3614670" cy="2711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5061" y="4071642"/>
            <a:ext cx="3184409" cy="2388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48" y="614586"/>
            <a:ext cx="3752552" cy="2814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1866" y="754766"/>
            <a:ext cx="3378740" cy="2534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231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55" y="3580325"/>
            <a:ext cx="3430580" cy="257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482" y="3558549"/>
            <a:ext cx="3430580" cy="257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482" y="485036"/>
            <a:ext cx="3430580" cy="257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55" y="485036"/>
            <a:ext cx="3430580" cy="257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71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Наша прогулка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4090510"/>
            <a:ext cx="3980125" cy="238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047741"/>
            <a:ext cx="4227839" cy="317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2300" y="658024"/>
            <a:ext cx="3590388" cy="2692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440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4254" y="740276"/>
            <a:ext cx="3520225" cy="2640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53" y="4154000"/>
            <a:ext cx="3379065" cy="253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89" y="4154001"/>
            <a:ext cx="3379065" cy="253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8534" y="740245"/>
            <a:ext cx="3519976" cy="2639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16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 помощник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7" y="1701490"/>
            <a:ext cx="4619434" cy="346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5075" y="1716710"/>
            <a:ext cx="4913059" cy="3684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26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досуги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9" y="4465494"/>
            <a:ext cx="2977805" cy="2233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46" y="1270000"/>
            <a:ext cx="6186405" cy="3093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975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7" y="4090414"/>
            <a:ext cx="4172755" cy="2285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9" y="4090414"/>
            <a:ext cx="3876857" cy="2283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40" y="477378"/>
            <a:ext cx="5461552" cy="3072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941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64" y="339621"/>
            <a:ext cx="5919989" cy="2877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68" y="3670664"/>
            <a:ext cx="3791189" cy="2843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89" y="3670664"/>
            <a:ext cx="3791189" cy="2843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807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27" y="0"/>
            <a:ext cx="4413161" cy="330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415" y="3538716"/>
            <a:ext cx="4271285" cy="2393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1" y="3680385"/>
            <a:ext cx="4700708" cy="264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500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Адаптационный период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11" y="1481070"/>
            <a:ext cx="3646468" cy="5157989"/>
          </a:xfrm>
        </p:spPr>
      </p:pic>
    </p:spTree>
    <p:extLst>
      <p:ext uri="{BB962C8B-B14F-4D97-AF65-F5344CB8AC3E}">
        <p14:creationId xmlns:p14="http://schemas.microsoft.com/office/powerpoint/2010/main" val="382162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2" y="264016"/>
            <a:ext cx="5134377" cy="3850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79" y="4022373"/>
            <a:ext cx="4720573" cy="265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11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Физкультура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17" y="206890"/>
            <a:ext cx="4138622" cy="3103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6036" y="3889293"/>
            <a:ext cx="3295955" cy="24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48" y="4526544"/>
            <a:ext cx="3108608" cy="2331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6" y="1270000"/>
            <a:ext cx="2396157" cy="3194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8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какие мы большие!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51" y="4298829"/>
            <a:ext cx="3140593" cy="2355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046" y="2069766"/>
            <a:ext cx="5018658" cy="3763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09" y="567878"/>
            <a:ext cx="2537913" cy="3383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861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6" y="177242"/>
            <a:ext cx="8661679" cy="6496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0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3624" y="2748394"/>
            <a:ext cx="8529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7698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мы маленькие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390917"/>
            <a:ext cx="4250029" cy="2550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607" y="3559149"/>
            <a:ext cx="4242395" cy="2545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143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занятия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23" y="1455313"/>
            <a:ext cx="3654760" cy="219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653" y="1455313"/>
            <a:ext cx="3702349" cy="2221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03" y="4016272"/>
            <a:ext cx="3565734" cy="2674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652" y="3964756"/>
            <a:ext cx="3702349" cy="2776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28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8861" y="1648495"/>
            <a:ext cx="3734873" cy="2801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1696" y="2548545"/>
            <a:ext cx="3800338" cy="2850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1043" y="1082320"/>
            <a:ext cx="3816080" cy="2862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211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991" y="899241"/>
            <a:ext cx="3896932" cy="2922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8509" y="2550150"/>
            <a:ext cx="3757414" cy="2818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8310" y="1812839"/>
            <a:ext cx="3830391" cy="2872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047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Наша сказка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08" y="4246851"/>
            <a:ext cx="3361328" cy="2520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92" y="4246851"/>
            <a:ext cx="3361327" cy="2520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66" y="1366907"/>
            <a:ext cx="3354143" cy="2515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92" y="1366907"/>
            <a:ext cx="3361327" cy="2520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386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856" y="727654"/>
            <a:ext cx="3812147" cy="2859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638" y="3797750"/>
            <a:ext cx="3696491" cy="277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44" y="717519"/>
            <a:ext cx="3825661" cy="2869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848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5343" y="210355"/>
            <a:ext cx="2761325" cy="665408"/>
          </a:xfrm>
        </p:spPr>
        <p:txBody>
          <a:bodyPr/>
          <a:lstStyle/>
          <a:p>
            <a:r>
              <a:rPr lang="ru-RU" dirty="0" smtClean="0"/>
              <a:t>Мы играем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195" y="894596"/>
            <a:ext cx="3252187" cy="2439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64" y="4303268"/>
            <a:ext cx="3348760" cy="2511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7268" y="752469"/>
            <a:ext cx="3414618" cy="2560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7" y="4301544"/>
            <a:ext cx="4188824" cy="2513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110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89</TotalTime>
  <Words>45</Words>
  <Application>Microsoft Office PowerPoint</Application>
  <PresentationFormat>Широкоэкранный</PresentationFormat>
  <Paragraphs>15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Trebuchet MS</vt:lpstr>
      <vt:lpstr>Wingdings 3</vt:lpstr>
      <vt:lpstr>Грань</vt:lpstr>
      <vt:lpstr>Группа №2 «Лапушки»</vt:lpstr>
      <vt:lpstr>Адаптационный период</vt:lpstr>
      <vt:lpstr>Какие мы маленькие</vt:lpstr>
      <vt:lpstr>Наши занятия</vt:lpstr>
      <vt:lpstr>Презентация PowerPoint</vt:lpstr>
      <vt:lpstr>Презентация PowerPoint</vt:lpstr>
      <vt:lpstr>Наша сказка</vt:lpstr>
      <vt:lpstr>Презентация PowerPoint</vt:lpstr>
      <vt:lpstr>Мы играем</vt:lpstr>
      <vt:lpstr>Презентация PowerPoint</vt:lpstr>
      <vt:lpstr>Презентация PowerPoint</vt:lpstr>
      <vt:lpstr>Презентация PowerPoint</vt:lpstr>
      <vt:lpstr>Наша прогулка</vt:lpstr>
      <vt:lpstr>Презентация PowerPoint</vt:lpstr>
      <vt:lpstr>Наш помощник</vt:lpstr>
      <vt:lpstr>Наши досуги</vt:lpstr>
      <vt:lpstr>Презентация PowerPoint</vt:lpstr>
      <vt:lpstr>Презентация PowerPoint</vt:lpstr>
      <vt:lpstr>Презентация PowerPoint</vt:lpstr>
      <vt:lpstr>Презентация PowerPoint</vt:lpstr>
      <vt:lpstr>Физкультура</vt:lpstr>
      <vt:lpstr>Вот какие мы большие!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№2 «Лапушки»</dc:title>
  <dc:creator>USER</dc:creator>
  <cp:lastModifiedBy>USER</cp:lastModifiedBy>
  <cp:revision>11</cp:revision>
  <dcterms:created xsi:type="dcterms:W3CDTF">2021-04-04T12:14:14Z</dcterms:created>
  <dcterms:modified xsi:type="dcterms:W3CDTF">2021-05-20T16:10:12Z</dcterms:modified>
</cp:coreProperties>
</file>