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6" r:id="rId4"/>
    <p:sldId id="258" r:id="rId5"/>
    <p:sldId id="268" r:id="rId6"/>
    <p:sldId id="343" r:id="rId7"/>
    <p:sldId id="259" r:id="rId8"/>
    <p:sldId id="339" r:id="rId9"/>
    <p:sldId id="340" r:id="rId10"/>
    <p:sldId id="346" r:id="rId11"/>
    <p:sldId id="341" r:id="rId12"/>
    <p:sldId id="342" r:id="rId13"/>
    <p:sldId id="344" r:id="rId14"/>
    <p:sldId id="347" r:id="rId15"/>
    <p:sldId id="348" r:id="rId16"/>
    <p:sldId id="350" r:id="rId17"/>
    <p:sldId id="349" r:id="rId18"/>
    <p:sldId id="34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37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1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D4F2FE-E1F4-42CB-9EBD-D9F9C3DA1C6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E15D36-7E80-4B9F-A84C-59F1439E7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419056" cy="13681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МБДОУ № 69</a:t>
            </a:r>
            <a:br>
              <a:rPr lang="ru-RU" sz="3600" dirty="0" smtClean="0"/>
            </a:br>
            <a:r>
              <a:rPr lang="ru-RU" sz="3600" dirty="0" smtClean="0"/>
              <a:t> «Золотой ключик»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661248"/>
            <a:ext cx="8568952" cy="8640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 городской округ Мытищи</a:t>
            </a:r>
          </a:p>
          <a:p>
            <a:pPr algn="ctr">
              <a:buNone/>
            </a:pPr>
            <a:r>
              <a:rPr lang="ru-RU" sz="3600" b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</a:t>
            </a:r>
            <a:r>
              <a:rPr lang="ru-RU" sz="3600" b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2016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год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:\Users\МБДОУ-69\Desktop\69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06104" cy="2125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САЙТ\ФОТОГРАФИИ\ди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5904656" cy="392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179512" y="188640"/>
          <a:ext cx="8229600" cy="7440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720"/>
                <a:gridCol w="4834880"/>
              </a:tblGrid>
              <a:tr h="677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Виды работ с макетом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Содержание деятельности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3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Игры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«Живые слова» (очередность слов в предложении)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81050" algn="l"/>
                        </a:tabLs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«Ласковое имя» (образование уменьшительно-ласкательных форм слова)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81050" algn="l"/>
                        </a:tabLs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Произнеси скороговорку быстро-медленно, тихо-громко, шепотом (сила голоса)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81050" algn="l"/>
                        </a:tabLs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«Море волнуется раз…» (развитие воображения, произвольности)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81050" algn="l"/>
                        </a:tabLs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«Хамелеон» (развитие внимания)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81050" algn="l"/>
                        </a:tabLs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«Скажи наоборот» (Противоположности)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81050" algn="l"/>
                        </a:tabLs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«Глухой телефон» (сила голоса, внимание)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81050" algn="l"/>
                        </a:tabLs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«Найди на макете»  (Ориентировка в пространстве</a:t>
                      </a: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630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Словарная работа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781050" algn="l"/>
                        </a:tabLs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Загадки о морских обитателях (обогащение словаря, внимание)</a:t>
                      </a:r>
                    </a:p>
                  </a:txBody>
                  <a:tcPr marL="68580" marR="68580" marT="0" marB="0"/>
                </a:tc>
              </a:tr>
              <a:tr h="117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Инсценировки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1.«Путешествие </a:t>
                      </a:r>
                      <a:r>
                        <a:rPr lang="ru-RU" sz="1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дайвингиста</a:t>
                      </a: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» (составление связного рассказа)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2. «В гостях у Нептуна»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3.  «На дне морском»</a:t>
                      </a:r>
                    </a:p>
                  </a:txBody>
                  <a:tcPr marL="68580" marR="68580" marT="0" marB="0"/>
                </a:tc>
              </a:tr>
              <a:tr h="805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Творческая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Продуктивная деятельность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составления связного рассказа детьми: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1. Ребенок самостоятельно придумывает рассказ, дает свое название.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2. Составляет рассказ с помощью педагога. 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3. Рассказывает по вопросам взрослого.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Содержание  связного высказывания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Развитие сюжетной линии в логической последовательности.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Строят предложения (простые, распространенные, сложные) грамматически правильно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Выдерживают структуру (начало, середина, конец)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Дают точное название рассказу.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для детей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Инициативность в общении с педагогом и другими детьми; 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умение вступать в диалог, поддерживать и вести его последовательно;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умение слушать собеседника и понимать его;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ясно выражать свои мысли;</a:t>
            </a:r>
          </a:p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использовать разнообразные жесты, мимику, интонации и формулы речевого этикета.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те\капельки 16-17\13.04.17\DSC_1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4412" cy="465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те\капельки 16-17\13.04.17\DSC_1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2092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ате\капельки 16-17\13.04.17\DSC_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7695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те\капельки 16-17\13.04.17\DSC_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91207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0831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Благодарю</a:t>
            </a:r>
            <a:br>
              <a:rPr lang="ru-RU" sz="6000" dirty="0" smtClean="0"/>
            </a:br>
            <a:r>
              <a:rPr lang="ru-RU" sz="6000" dirty="0" smtClean="0"/>
              <a:t> за внимание!</a:t>
            </a:r>
            <a:endParaRPr lang="ru-RU" sz="6000" dirty="0"/>
          </a:p>
        </p:txBody>
      </p:sp>
      <p:pic>
        <p:nvPicPr>
          <p:cNvPr id="3074" name="Picture 2" descr="D:\Кате\капельки 16-17\13.04.17\depositphotos_9177202-Dolphin-vector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3168352" cy="2530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4608512"/>
          </a:xfrm>
        </p:spPr>
        <p:txBody>
          <a:bodyPr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«Использование интерактивных макетов</a:t>
            </a:r>
            <a:br>
              <a:rPr lang="ru-RU" sz="4400" dirty="0" smtClean="0"/>
            </a:br>
            <a:r>
              <a:rPr lang="ru-RU" sz="4400" dirty="0" smtClean="0"/>
              <a:t> в </a:t>
            </a:r>
            <a:r>
              <a:rPr lang="ru-RU" sz="4400" dirty="0" err="1" smtClean="0"/>
              <a:t>досуговой</a:t>
            </a:r>
            <a:r>
              <a:rPr lang="ru-RU" sz="4400" dirty="0" smtClean="0"/>
              <a:t> деятельности по развитию связной речи старших дошкольников»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08012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из опыта работы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воспитателя И.Б.Гавриловой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508760" lvl="0" indent="-1371600" algn="l"/>
            <a:r>
              <a:rPr lang="ru-RU" sz="7300" dirty="0" smtClean="0"/>
              <a:t>            </a:t>
            </a:r>
            <a:r>
              <a:rPr lang="ru-RU" sz="6000" dirty="0" smtClean="0"/>
              <a:t>План выступления:</a:t>
            </a:r>
            <a:br>
              <a:rPr lang="ru-RU" sz="6000" dirty="0" smtClean="0"/>
            </a:b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/>
            </a:r>
            <a:br>
              <a:rPr lang="ru-RU" sz="3200" dirty="0" smtClean="0">
                <a:solidFill>
                  <a:srgbClr val="FFC000"/>
                </a:solidFill>
              </a:rPr>
            </a:b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2492896"/>
            <a:ext cx="8064896" cy="3384376"/>
          </a:xfrm>
        </p:spPr>
        <p:txBody>
          <a:bodyPr>
            <a:noAutofit/>
          </a:bodyPr>
          <a:lstStyle/>
          <a:p>
            <a:pPr marL="742950" indent="-742950" algn="l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Значение развития связной  речи у дошкольников.</a:t>
            </a:r>
          </a:p>
          <a:p>
            <a:pPr marL="742950" indent="-742950" algn="l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Макет «На дне морском» </a:t>
            </a:r>
          </a:p>
          <a:p>
            <a:pPr marL="742950" indent="-742950" algn="l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Виды работ с макетом. </a:t>
            </a:r>
          </a:p>
          <a:p>
            <a:pPr marL="742950" indent="-742950" algn="l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Досуговая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деятельность</a:t>
            </a:r>
          </a:p>
          <a:p>
            <a:pPr marL="742950" indent="-742950" algn="l"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Значение для детей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Главные цели речевого воспитания дошкольников: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творческое освоение норм и правил родного языка;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гибкое применение их в конкретных ситуациях;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овладение основными коммуникативными способностями.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Главные задачи развития</a:t>
            </a:r>
            <a:br>
              <a:rPr lang="ru-RU" dirty="0" smtClean="0"/>
            </a:br>
            <a:r>
              <a:rPr lang="ru-RU" dirty="0" smtClean="0"/>
              <a:t> речи дошкольников: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Воспитание звуковой культуры речи;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Обогащение словаря;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Связность речи при построении развернутого высказывания;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Формирование грамматического строя речи.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32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3610744" cy="7508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Речевые умения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283968" y="476672"/>
            <a:ext cx="4608511" cy="7508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Коммуникативные умения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95536" y="1700808"/>
            <a:ext cx="4040188" cy="401912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правильный отбор языковых средств;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логическое построение и изложение высказывания;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умение ориентироваться на речь собеседника;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общая эрудиция.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499992" y="1700808"/>
            <a:ext cx="4258816" cy="4019128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инициативность в беседах;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самостоятельность;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умение вступить в разговор;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активность;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эмоционально-оценочное реагирование.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ru-RU" sz="4900" dirty="0" smtClean="0"/>
              <a:t>       Главные задачи</a:t>
            </a:r>
            <a:br>
              <a:rPr lang="ru-RU" sz="4900" dirty="0" smtClean="0"/>
            </a:br>
            <a:r>
              <a:rPr lang="ru-RU" sz="4900" dirty="0" smtClean="0"/>
              <a:t>        развит</a:t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МАКЕТ «НА ДНЕ МОРСКОМ»</a:t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err="1" smtClean="0"/>
              <a:t>ия</a:t>
            </a:r>
            <a:r>
              <a:rPr lang="ru-RU" sz="4900" dirty="0" smtClean="0"/>
              <a:t> речи:</a:t>
            </a:r>
            <a:br>
              <a:rPr lang="ru-RU" sz="4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D:\Кате\капельки 16-17\13.04.17\MG_3884-1024x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128792" cy="5591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ате\капельки 16-17\13.04.17\DSC_1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29600" cy="440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Виды работ с макетом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023450"/>
          </a:xfrm>
        </p:spPr>
        <p:txBody>
          <a:bodyPr>
            <a:noAutofit/>
          </a:bodyPr>
          <a:lstStyle/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игры;</a:t>
            </a:r>
          </a:p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словарная работа;</a:t>
            </a:r>
          </a:p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инсценировки;</a:t>
            </a:r>
          </a:p>
          <a:p>
            <a:pPr lvl="0" algn="l">
              <a:buClr>
                <a:schemeClr val="accent4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творческая деятельность.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BEDCE7"/>
      </a:dk1>
      <a:lt1>
        <a:srgbClr val="E1EFF4"/>
      </a:lt1>
      <a:dk2>
        <a:srgbClr val="8BC1D4"/>
      </a:dk2>
      <a:lt2>
        <a:srgbClr val="FFFFFF"/>
      </a:lt2>
      <a:accent1>
        <a:srgbClr val="AE9638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477</TotalTime>
  <Words>387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МБДОУ № 69  «Золотой ключик»</vt:lpstr>
      <vt:lpstr> «Использование интерактивных макетов  в досуговой деятельности по развитию связной речи старших дошкольников»</vt:lpstr>
      <vt:lpstr>            План выступления:   </vt:lpstr>
      <vt:lpstr>Главные цели речевого воспитания дошкольников:</vt:lpstr>
      <vt:lpstr>Главные задачи развития  речи дошкольников:</vt:lpstr>
      <vt:lpstr>Слайд 6</vt:lpstr>
      <vt:lpstr>       Главные задачи         развит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МАКЕТ «НА ДНЕ МОРСКОМ»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ия речи:   </vt:lpstr>
      <vt:lpstr>Слайд 8</vt:lpstr>
      <vt:lpstr>Виды работ с макетом</vt:lpstr>
      <vt:lpstr>Слайд 10</vt:lpstr>
      <vt:lpstr>Варианты составления связного рассказа детьми: </vt:lpstr>
      <vt:lpstr> Содержание  связного высказывания</vt:lpstr>
      <vt:lpstr>Значение для детей</vt:lpstr>
      <vt:lpstr>Слайд 14</vt:lpstr>
      <vt:lpstr>Слайд 15</vt:lpstr>
      <vt:lpstr>Слайд 16</vt:lpstr>
      <vt:lpstr>Слайд 17</vt:lpstr>
      <vt:lpstr>Благодарю 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работы:  «Использование интерактивных макетов в досуговой деятельности по развитию связной речи у старших дошкольников»</dc:title>
  <dc:creator>Silver</dc:creator>
  <cp:lastModifiedBy>Silver</cp:lastModifiedBy>
  <cp:revision>50</cp:revision>
  <dcterms:created xsi:type="dcterms:W3CDTF">2017-04-13T10:25:30Z</dcterms:created>
  <dcterms:modified xsi:type="dcterms:W3CDTF">2021-03-20T07:19:10Z</dcterms:modified>
</cp:coreProperties>
</file>