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2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670A-E92B-4268-AFFC-0F74637D3AB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E67B3-2F3B-40B0-8000-6E0672C3D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615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670A-E92B-4268-AFFC-0F74637D3AB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E67B3-2F3B-40B0-8000-6E0672C3D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129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670A-E92B-4268-AFFC-0F74637D3AB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E67B3-2F3B-40B0-8000-6E0672C3D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207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670A-E92B-4268-AFFC-0F74637D3AB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E67B3-2F3B-40B0-8000-6E0672C3D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142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670A-E92B-4268-AFFC-0F74637D3AB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E67B3-2F3B-40B0-8000-6E0672C3D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200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670A-E92B-4268-AFFC-0F74637D3AB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E67B3-2F3B-40B0-8000-6E0672C3D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48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670A-E92B-4268-AFFC-0F74637D3AB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E67B3-2F3B-40B0-8000-6E0672C3D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85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670A-E92B-4268-AFFC-0F74637D3AB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E67B3-2F3B-40B0-8000-6E0672C3D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515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670A-E92B-4268-AFFC-0F74637D3AB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E67B3-2F3B-40B0-8000-6E0672C3D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394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670A-E92B-4268-AFFC-0F74637D3AB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E67B3-2F3B-40B0-8000-6E0672C3D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862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670A-E92B-4268-AFFC-0F74637D3AB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E67B3-2F3B-40B0-8000-6E0672C3D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158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D670A-E92B-4268-AFFC-0F74637D3AB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E67B3-2F3B-40B0-8000-6E0672C3D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447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8.pn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Скачать бесплатно медицинский шаблон &quot;Первая помощь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99119" y="1566951"/>
            <a:ext cx="77048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 3. 07.2020  МБДОУ №69 «Золотой ключик» работает в соответствии с «Рекомендациями по организации работы в образовательных организациях в условиях сохранения рисков распространения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COVID-19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Роспотребнадзора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РФ.</a:t>
            </a:r>
          </a:p>
        </p:txBody>
      </p:sp>
      <p:pic>
        <p:nvPicPr>
          <p:cNvPr id="1028" name="Picture 4" descr="СРОЧНО! Количество зараженных коронавирусом в Томской области выросло до 43  человек » tvtomsk.ru - Новости Томска и област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195" y="3428594"/>
            <a:ext cx="28479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7819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25488" y="1706905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помещениях проводятся уборки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 дезинфицирующими средствами по вирусному режиму.</a:t>
            </a:r>
          </a:p>
        </p:txBody>
      </p:sp>
      <p:pic>
        <p:nvPicPr>
          <p:cNvPr id="2052" name="Picture 4" descr="Стоковые векторные изображения Пиктограммы уборка | Depositphotos®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1662" y="2780928"/>
            <a:ext cx="3760676" cy="3263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7220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16090" y="1634897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 каждой группой закреплено помещение.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Исключено общение и объединение  детей из разных групп.</a:t>
            </a:r>
          </a:p>
        </p:txBody>
      </p:sp>
      <p:pic>
        <p:nvPicPr>
          <p:cNvPr id="3076" name="Picture 4" descr="Группа классов | Бесплатно значо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796" y="2852935"/>
            <a:ext cx="3672408" cy="2911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3874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43608" y="1916832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ключено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проведение массовых мероприятий.</a:t>
            </a:r>
          </a:p>
        </p:txBody>
      </p:sp>
      <p:sp>
        <p:nvSpPr>
          <p:cNvPr id="3" name="AutoShape 4" descr="группа, заразы, карантин бесплатно значок из Virus awarene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группа, заразы, карантин бесплатно значок из Virus awarenes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4" name="Picture 8" descr="вирус, quarentine, группа бесплатно значок из Covid-19 (solid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7541" y="2804930"/>
            <a:ext cx="3248917" cy="3248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1000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15616" y="1916832"/>
            <a:ext cx="6840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Ежедневная термометрия и утренний фильтр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детей и сотрудников</a:t>
            </a:r>
            <a:r>
              <a:rPr lang="ru-RU" dirty="0"/>
              <a:t>, </a:t>
            </a:r>
          </a:p>
        </p:txBody>
      </p:sp>
      <p:pic>
        <p:nvPicPr>
          <p:cNvPr id="5126" name="Picture 6" descr="Ртутный термометр | Бесплатно значок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966558"/>
            <a:ext cx="1636440" cy="1636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Иконка «Врач-мужчина» — скачай бесплатно PNG и векторе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068960"/>
            <a:ext cx="2761556" cy="2761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4219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03548" y="2080861"/>
            <a:ext cx="8136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Наличие дозаторов с антисептическим средством на входах в здание.</a:t>
            </a:r>
          </a:p>
        </p:txBody>
      </p:sp>
      <p:sp>
        <p:nvSpPr>
          <p:cNvPr id="3" name="AutoShape 6" descr="лекарства, 1, медицинский бесплатно значок из Bold Outline Medical Elemen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8" descr="лекарства, 1, медицинский бесплатно значок из Bold Outline Medical Element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54" name="Picture 10" descr="лекарства, медицинские бесплатно значок из Bold Outline Medical Elemen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068960"/>
            <a:ext cx="3209404" cy="3209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0224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77346" y="1700808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Усилена педагогическая работа по гигиеническому воспитанию детей и информированию родителей.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Ведется контроль за соблюдением правил гигиены обучающими и сотрудниками.</a:t>
            </a:r>
          </a:p>
        </p:txBody>
      </p:sp>
      <p:pic>
        <p:nvPicPr>
          <p:cNvPr id="7176" name="Picture 8" descr="компьютерные иконки, инкапсулированный PostScript, организац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708" y="3161284"/>
            <a:ext cx="5324583" cy="3076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52212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107</Words>
  <Application>Microsoft Office PowerPoint</Application>
  <PresentationFormat>Экран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Педагог</dc:creator>
  <cp:lastModifiedBy>olgaonline@mail.ru</cp:lastModifiedBy>
  <cp:revision>14</cp:revision>
  <dcterms:created xsi:type="dcterms:W3CDTF">2020-09-15T10:24:12Z</dcterms:created>
  <dcterms:modified xsi:type="dcterms:W3CDTF">2020-09-24T16:17:47Z</dcterms:modified>
</cp:coreProperties>
</file>